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81" r:id="rId4"/>
    <p:sldId id="277" r:id="rId5"/>
    <p:sldId id="276" r:id="rId6"/>
    <p:sldId id="279" r:id="rId7"/>
    <p:sldId id="275" r:id="rId8"/>
    <p:sldId id="274" r:id="rId9"/>
    <p:sldId id="273" r:id="rId10"/>
    <p:sldId id="272" r:id="rId11"/>
    <p:sldId id="270" r:id="rId12"/>
    <p:sldId id="271" r:id="rId13"/>
    <p:sldId id="269" r:id="rId14"/>
    <p:sldId id="268" r:id="rId15"/>
    <p:sldId id="267" r:id="rId16"/>
    <p:sldId id="280" r:id="rId17"/>
    <p:sldId id="266" r:id="rId18"/>
    <p:sldId id="265" r:id="rId19"/>
    <p:sldId id="264" r:id="rId20"/>
    <p:sldId id="263" r:id="rId21"/>
    <p:sldId id="262" r:id="rId22"/>
    <p:sldId id="261" r:id="rId23"/>
    <p:sldId id="260" r:id="rId24"/>
    <p:sldId id="259" r:id="rId25"/>
    <p:sldId id="278" r:id="rId26"/>
    <p:sldId id="258" r:id="rId27"/>
  </p:sldIdLst>
  <p:sldSz cx="9144000" cy="5715000" type="screen16x10"/>
  <p:notesSz cx="6858000" cy="9144000"/>
  <p:embeddedFontLst>
    <p:embeddedFont>
      <p:font typeface="Poppins Medium" panose="00000600000000000000" pitchFamily="2" charset="0"/>
      <p:regular r:id="rId29"/>
      <p:bold r:id="rId30"/>
      <p:italic r:id="rId31"/>
      <p:boldItalic r:id="rId32"/>
    </p:embeddedFont>
    <p:embeddedFont>
      <p:font typeface="Poppins SemiBold" panose="00000700000000000000" pitchFamily="2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76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44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4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96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144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998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2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73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9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4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94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69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860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209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97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04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bff4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dbff4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7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30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67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821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89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7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92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107750" y="2389825"/>
            <a:ext cx="7064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765227"/>
            <a:ext cx="85206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949525"/>
            <a:ext cx="85206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7036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900000"/>
            <a:ext cx="39999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918450"/>
            <a:ext cx="3999900" cy="31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4900" y="1803762"/>
            <a:ext cx="2808000" cy="21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71475" y="1091100"/>
            <a:ext cx="5202000" cy="3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flipH="1">
            <a:off x="50" y="115800"/>
            <a:ext cx="4701300" cy="55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600" y="1210200"/>
            <a:ext cx="38370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700" y="3114525"/>
            <a:ext cx="37329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41758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2600"/>
              <a:buFont typeface="Poppins SemiBold"/>
              <a:buNone/>
              <a:defRPr sz="260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355650"/>
            <a:ext cx="85206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FFCF2-00BD-FABF-EFC8-863D42B162C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4381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2853825" y="2389825"/>
            <a:ext cx="5318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Gestion de la Innovacion con Tecnologias.4.0</a:t>
            </a:r>
            <a:endParaRPr sz="33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797725" y="1525425"/>
            <a:ext cx="56667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312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Innovación con Tecnologías 4.0</a:t>
            </a:r>
            <a:endParaRPr sz="2312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97737" y="1056463"/>
            <a:ext cx="34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2810600" y="2264664"/>
            <a:ext cx="55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587477" y="1518643"/>
            <a:ext cx="1853100" cy="185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853835" y="3713439"/>
            <a:ext cx="3011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Clase nro 2  300425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38" y="1622200"/>
            <a:ext cx="1645975" cy="1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29E62C-3EA9-A32D-1AD1-F789DB2FC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925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57A546-0C67-8731-5D9F-5BCD6C03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09"/>
            <a:ext cx="9144000" cy="47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2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0A2D82-EF9B-142E-08AF-2BE28EAE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638"/>
            <a:ext cx="9144000" cy="53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6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EE51BA-5B3D-A052-F5CF-3097195D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" y="254858"/>
            <a:ext cx="8773297" cy="48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2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29E42E-7333-0BB4-5CD5-A63F34CD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111211"/>
            <a:ext cx="8921578" cy="48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0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8937E2-6C5A-EE71-2797-DEB74469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" y="86497"/>
            <a:ext cx="8773297" cy="48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1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FC0E18-579F-AE79-CA71-E2913A08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4" y="605481"/>
            <a:ext cx="7849695" cy="447314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AB58252-62C4-11F2-529F-EA5035982767}"/>
              </a:ext>
            </a:extLst>
          </p:cNvPr>
          <p:cNvSpPr/>
          <p:nvPr/>
        </p:nvSpPr>
        <p:spPr>
          <a:xfrm>
            <a:off x="605481" y="345988"/>
            <a:ext cx="7604006" cy="44731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07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F75141-8E35-72BC-806C-AB2B10FC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872151" cy="49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6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C47B619-C9A4-F852-16EB-54DB6524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810368" cy="45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3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1512C3-2D29-0E13-5262-6205CD5C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247135"/>
            <a:ext cx="8933935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0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4213A5-76CB-7963-166E-7706B402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" y="111211"/>
            <a:ext cx="8983362" cy="49674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D34B27-B361-7181-4F3F-278F1F2C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"/>
            <a:ext cx="8872151" cy="4953516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BA3588C-B903-8927-6B6E-0ED71ABBDA7F}"/>
              </a:ext>
            </a:extLst>
          </p:cNvPr>
          <p:cNvSpPr/>
          <p:nvPr/>
        </p:nvSpPr>
        <p:spPr>
          <a:xfrm>
            <a:off x="271849" y="1248032"/>
            <a:ext cx="8452021" cy="22612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180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9D581-BF4F-7EBF-B915-CEE3F01D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847438" cy="48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B1D28D-F376-DF7D-A445-CCC4238A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"/>
            <a:ext cx="8909222" cy="49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5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05E8B2-D635-2C6E-778F-D89C164A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" y="321276"/>
            <a:ext cx="8759566" cy="45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5A31E6-BD43-BBF0-DD83-4BA3A79A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" y="313552"/>
            <a:ext cx="9094573" cy="48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0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2353DF0-0E5E-BBDB-B573-98C3EFAB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" y="314399"/>
            <a:ext cx="8489092" cy="464065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B107DDB-4465-3DEE-8E5A-3FA0B6A30F43}"/>
              </a:ext>
            </a:extLst>
          </p:cNvPr>
          <p:cNvSpPr txBox="1"/>
          <p:nvPr/>
        </p:nvSpPr>
        <p:spPr>
          <a:xfrm>
            <a:off x="3249827" y="6060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10 caras de la innovación</a:t>
            </a:r>
            <a:r>
              <a:rPr lang="es-AR" dirty="0"/>
              <a:t> según Tom Kelley, </a:t>
            </a:r>
          </a:p>
        </p:txBody>
      </p:sp>
    </p:spTree>
    <p:extLst>
      <p:ext uri="{BB962C8B-B14F-4D97-AF65-F5344CB8AC3E}">
        <p14:creationId xmlns:p14="http://schemas.microsoft.com/office/powerpoint/2010/main" val="205462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 idx="4294967295"/>
          </p:nvPr>
        </p:nvSpPr>
        <p:spPr>
          <a:xfrm>
            <a:off x="1876050" y="2269608"/>
            <a:ext cx="5391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</a:rPr>
              <a:t>¡Muchas gracias!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08260C-33CC-9DFB-6D6D-0278EE1C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53"/>
            <a:ext cx="9144000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7911E2C-C87D-FA4C-3FC4-CC7EDF2C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065"/>
            <a:ext cx="9144000" cy="49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8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EBDD44-1462-EDB6-CC30-5679D74A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"/>
            <a:ext cx="8909222" cy="49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7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DEBA1E-CD3A-C4DA-0A1B-C93651F7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9" y="383059"/>
            <a:ext cx="7678222" cy="455964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9A5B3CA-F239-FE35-0CE5-E4A3F3D1F0E3}"/>
              </a:ext>
            </a:extLst>
          </p:cNvPr>
          <p:cNvSpPr/>
          <p:nvPr/>
        </p:nvSpPr>
        <p:spPr>
          <a:xfrm rot="16200000">
            <a:off x="4082796" y="46292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8EB9F57-900B-9677-A11D-42A57A42D5F1}"/>
              </a:ext>
            </a:extLst>
          </p:cNvPr>
          <p:cNvSpPr/>
          <p:nvPr/>
        </p:nvSpPr>
        <p:spPr>
          <a:xfrm>
            <a:off x="691978" y="354256"/>
            <a:ext cx="7772400" cy="4674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097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D92406-CB3A-32E5-EB1E-A69C9E67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259493"/>
            <a:ext cx="9045146" cy="49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D9C679-47CD-84CF-000E-E06EE51A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271849"/>
            <a:ext cx="8921578" cy="46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7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AA3123-8872-BC80-544B-84D0C061C210}"/>
              </a:ext>
            </a:extLst>
          </p:cNvPr>
          <p:cNvSpPr/>
          <p:nvPr/>
        </p:nvSpPr>
        <p:spPr>
          <a:xfrm>
            <a:off x="98854" y="5486400"/>
            <a:ext cx="2780269" cy="22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8F626A-30D9-56FB-8F16-576AE8B1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"/>
            <a:ext cx="8958649" cy="48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4921"/>
      </p:ext>
    </p:extLst>
  </p:cSld>
  <p:clrMapOvr>
    <a:masterClrMapping/>
  </p:clrMapOvr>
</p:sld>
</file>

<file path=ppt/theme/theme1.xml><?xml version="1.0" encoding="utf-8"?>
<a:theme xmlns:a="http://schemas.openxmlformats.org/drawingml/2006/main" name="ISPC PPT_Docentes ">
  <a:themeElements>
    <a:clrScheme name="Simple Light">
      <a:dk1>
        <a:srgbClr val="333333"/>
      </a:dk1>
      <a:lt1>
        <a:srgbClr val="FFFFFF"/>
      </a:lt1>
      <a:dk2>
        <a:srgbClr val="7E7E7D"/>
      </a:dk2>
      <a:lt2>
        <a:srgbClr val="F0F0F0"/>
      </a:lt2>
      <a:accent1>
        <a:srgbClr val="00A8E1"/>
      </a:accent1>
      <a:accent2>
        <a:srgbClr val="218ACB"/>
      </a:accent2>
      <a:accent3>
        <a:srgbClr val="132E49"/>
      </a:accent3>
      <a:accent4>
        <a:srgbClr val="B9CD10"/>
      </a:accent4>
      <a:accent5>
        <a:srgbClr val="EF7832"/>
      </a:accent5>
      <a:accent6>
        <a:srgbClr val="F5C300"/>
      </a:accent6>
      <a:hlink>
        <a:srgbClr val="04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65bd4d2-aa7c-445f-9ef8-222ebb1d2b43}" enabled="1" method="Privileged" siteId="{9744600e-3e04-492e-baa1-25ec245c6f1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33</Words>
  <Application>Microsoft Office PowerPoint</Application>
  <PresentationFormat>Presentación en pantalla (16:10)</PresentationFormat>
  <Paragraphs>6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Roboto</vt:lpstr>
      <vt:lpstr>Poppins SemiBold</vt:lpstr>
      <vt:lpstr>Poppins Medium</vt:lpstr>
      <vt:lpstr>ISPC PPT_Docentes </vt:lpstr>
      <vt:lpstr> Gestion de la Innovacion con Tecnologias.4.0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Farias Ana Graciela</dc:creator>
  <cp:lastModifiedBy>Farias Ana Graciela</cp:lastModifiedBy>
  <cp:revision>6</cp:revision>
  <dcterms:modified xsi:type="dcterms:W3CDTF">2025-04-30T19:11:41Z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ISPC PPT_Docentes :3</vt:lpwstr>
  </property>
  <property fmtid="{D5CDD505-2E9C-101B-9397-08002B2CF9AE}" pid="3" name="ClassificationContentMarkingFooterText">
    <vt:lpwstr>***Este documento está clasificado como PUBLICO por TELEFÓNICA.
***This document is classified as PUBLIC by TELEFÓNICA.</vt:lpwstr>
  </property>
</Properties>
</file>